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088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403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9936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6119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8429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6901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4886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878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810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796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321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010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829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19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640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284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445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C2DBDA6-B4F8-4128-BD93-8DF7844EB3ED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E0FD95C-EE35-476D-99A7-2885413EDE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87101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4E943-EE75-4BD4-BF3A-A63516BB2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89649"/>
            <a:ext cx="11943471" cy="2796082"/>
          </a:xfrm>
        </p:spPr>
        <p:txBody>
          <a:bodyPr>
            <a:norm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Difference between memorandum of association and articles of association</a:t>
            </a:r>
            <a:endParaRPr lang="en-IN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48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CCC70FD-FFB3-4322-9A5F-A59DCB831A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769955"/>
              </p:ext>
            </p:extLst>
          </p:nvPr>
        </p:nvGraphicFramePr>
        <p:xfrm>
          <a:off x="685799" y="548640"/>
          <a:ext cx="10624626" cy="5528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2313">
                  <a:extLst>
                    <a:ext uri="{9D8B030D-6E8A-4147-A177-3AD203B41FA5}">
                      <a16:colId xmlns:a16="http://schemas.microsoft.com/office/drawing/2014/main" val="1477779968"/>
                    </a:ext>
                  </a:extLst>
                </a:gridCol>
                <a:gridCol w="5312313">
                  <a:extLst>
                    <a:ext uri="{9D8B030D-6E8A-4147-A177-3AD203B41FA5}">
                      <a16:colId xmlns:a16="http://schemas.microsoft.com/office/drawing/2014/main" val="667946554"/>
                    </a:ext>
                  </a:extLst>
                </a:gridCol>
              </a:tblGrid>
              <a:tr h="121550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MEMORANDUM OF ASSOCIATION</a:t>
                      </a:r>
                      <a:endParaRPr lang="en-I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ARTICLES OF ASSOCIATION</a:t>
                      </a:r>
                      <a:endParaRPr lang="en-I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494339"/>
                  </a:ext>
                </a:extLst>
              </a:tr>
              <a:tr h="121550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compulsory document for every company</a:t>
                      </a:r>
                      <a:endParaRPr lang="en-I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not compulsory not compulsory document.</a:t>
                      </a:r>
                      <a:endParaRPr lang="en-I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464417"/>
                  </a:ext>
                </a:extLst>
              </a:tr>
              <a:tr h="121550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charter of a company</a:t>
                      </a:r>
                      <a:endParaRPr lang="en-I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contains bye-laws of a company</a:t>
                      </a:r>
                      <a:endParaRPr lang="en-I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410248"/>
                  </a:ext>
                </a:extLst>
              </a:tr>
              <a:tr h="666569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states the object of a company</a:t>
                      </a:r>
                      <a:endParaRPr lang="en-I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states rules and regulation</a:t>
                      </a:r>
                      <a:endParaRPr lang="en-I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296412"/>
                  </a:ext>
                </a:extLst>
              </a:tr>
              <a:tr h="121550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controls the external operation of the company</a:t>
                      </a:r>
                      <a:endParaRPr lang="en-I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controls internal operation of the company</a:t>
                      </a:r>
                      <a:endParaRPr lang="en-I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54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81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1A0242A-7705-4BEC-B123-81A172CD68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919994"/>
              </p:ext>
            </p:extLst>
          </p:nvPr>
        </p:nvGraphicFramePr>
        <p:xfrm>
          <a:off x="685800" y="407963"/>
          <a:ext cx="10131424" cy="5725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5712">
                  <a:extLst>
                    <a:ext uri="{9D8B030D-6E8A-4147-A177-3AD203B41FA5}">
                      <a16:colId xmlns:a16="http://schemas.microsoft.com/office/drawing/2014/main" val="3969808240"/>
                    </a:ext>
                  </a:extLst>
                </a:gridCol>
                <a:gridCol w="5065712">
                  <a:extLst>
                    <a:ext uri="{9D8B030D-6E8A-4147-A177-3AD203B41FA5}">
                      <a16:colId xmlns:a16="http://schemas.microsoft.com/office/drawing/2014/main" val="1968213783"/>
                    </a:ext>
                  </a:extLst>
                </a:gridCol>
              </a:tblGrid>
              <a:tr h="817936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concerned with the outsiders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concerned only with the internal operation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386698"/>
                  </a:ext>
                </a:extLst>
              </a:tr>
              <a:tr h="817936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basic and fundamental and basic document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secondary and subordinate document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159318"/>
                  </a:ext>
                </a:extLst>
              </a:tr>
              <a:tr h="817936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unchangeable document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may be amplify the provisions of the memorandum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528377"/>
                  </a:ext>
                </a:extLst>
              </a:tr>
              <a:tr h="817936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subordinates only companies Act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subordinates companies Act and Memorandum of association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186703"/>
                  </a:ext>
                </a:extLst>
              </a:tr>
              <a:tr h="817936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Ultra vires the Memorandum of association are void.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 ultra vires the Articles of association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131849"/>
                  </a:ext>
                </a:extLst>
              </a:tr>
              <a:tr h="817936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Memorandum of Association is deemed to be an unalterable document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Articles of Association can be altered at any time and any number of times.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86732"/>
                  </a:ext>
                </a:extLst>
              </a:tr>
              <a:tr h="817936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Procedure to alter the Memorandum of Association complicated.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Procedure to alter the Articles of Association is simple.</a:t>
                      </a:r>
                      <a:endParaRPr lang="en-I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424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79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922CA-5BE9-4183-979E-688F98567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Similarities of memorandum of association and articles of association 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51DBC-BFFE-47F1-9440-D14CEADD6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Registration.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deeds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documents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Subordinates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Alteration.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12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unge 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27</TotalTime>
  <Words>201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Times New Roman</vt:lpstr>
      <vt:lpstr>Wingdings</vt:lpstr>
      <vt:lpstr>Celestial</vt:lpstr>
      <vt:lpstr>Difference between memorandum of association and articles of association</vt:lpstr>
      <vt:lpstr>PowerPoint Presentation</vt:lpstr>
      <vt:lpstr>PowerPoint Presentation</vt:lpstr>
      <vt:lpstr>Similarities of memorandum of association and articles of association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 between memorandum of association and articles of association</dc:title>
  <dc:creator>user</dc:creator>
  <cp:lastModifiedBy>user</cp:lastModifiedBy>
  <cp:revision>5</cp:revision>
  <dcterms:created xsi:type="dcterms:W3CDTF">2021-06-04T14:02:50Z</dcterms:created>
  <dcterms:modified xsi:type="dcterms:W3CDTF">2021-06-04T14:30:39Z</dcterms:modified>
</cp:coreProperties>
</file>